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5143500" cx="9144000"/>
  <p:notesSz cx="6858000" cy="9144000"/>
  <p:embeddedFontLst>
    <p:embeddedFont>
      <p:font typeface="Golos Text"/>
      <p:regular r:id="rId28"/>
      <p:bold r:id="rId29"/>
    </p:embeddedFont>
    <p:embeddedFont>
      <p:font typeface="Golos Text SemiBold"/>
      <p:regular r:id="rId30"/>
      <p:bold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11">
          <p15:clr>
            <a:srgbClr val="A4A3A4"/>
          </p15:clr>
        </p15:guide>
        <p15:guide id="2" pos="2874">
          <p15:clr>
            <a:srgbClr val="A4A3A4"/>
          </p15:clr>
        </p15:guide>
      </p15:sldGuideLst>
    </p:ext>
    <p:ext uri="GoogleSlidesCustomDataVersion2">
      <go:slidesCustomData xmlns:go="http://customooxmlschemas.google.com/" r:id="rId32" roundtripDataSignature="AMtx7mgpZJslSqgg7x5N+aRkVyP/nl7e3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11" orient="horz"/>
        <p:guide pos="287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GolosText-regular.fnt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GolosTex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GolosTextSemiBold-bold.fntdata"/><Relationship Id="rId30" Type="http://schemas.openxmlformats.org/officeDocument/2006/relationships/font" Target="fonts/GolosTextSemiBold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customschemas.google.com/relationships/presentationmetadata" Target="meta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ru-RU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4" name="Google Shape;134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103f8740fc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6" name="Google Shape;216;g3103f8740fc_0_2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103f8740fc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4" name="Google Shape;224;g3103f8740fc_0_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103f8740fc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0" name="Google Shape;230;g3103f8740fc_0_3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3103f8740fc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7" name="Google Shape;237;g3103f8740fc_0_4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3103f8740fc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3" name="Google Shape;243;g3103f8740fc_0_4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3103f8740fc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0" name="Google Shape;250;g3103f8740fc_0_5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3103f8740fc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6" name="Google Shape;256;g3103f8740fc_0_6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3103f8740fc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4" name="Google Shape;264;g3103f8740fc_0_6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3103f8740fc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0" name="Google Shape;270;g3103f8740fc_0_7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103f8740fc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7" name="Google Shape;277;g3103f8740fc_0_7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9" name="Google Shape;139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3103f8740fc_3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86" name="Google Shape;286;g3103f8740fc_3_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3103f8740fc_3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2" name="Google Shape;292;g3103f8740fc_3_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3103f8740fc_3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8" name="Google Shape;298;g3103f8740fc_3_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103f8740f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5" name="Google Shape;145;g3103f8740fc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103f8740fc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1" name="Google Shape;151;g3103f8740fc_0_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103f8740fc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7" name="Google Shape;157;g3103f8740fc_0_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103f8740fc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3" name="Google Shape;163;g3103f8740fc_0_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103f8740fc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9" name="Google Shape;169;g3103f8740fc_0_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3103f8740fc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1" name="Google Shape;201;g3103f8740fc_0_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3103f8740fc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0" name="Google Shape;210;g3103f8740fc_0_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7"/>
          <p:cNvSpPr txBox="1"/>
          <p:nvPr/>
        </p:nvSpPr>
        <p:spPr>
          <a:xfrm>
            <a:off x="5098416" y="490274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17"/>
          <p:cNvSpPr txBox="1"/>
          <p:nvPr/>
        </p:nvSpPr>
        <p:spPr>
          <a:xfrm>
            <a:off x="5910801" y="427239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17"/>
          <p:cNvSpPr txBox="1"/>
          <p:nvPr/>
        </p:nvSpPr>
        <p:spPr>
          <a:xfrm>
            <a:off x="5098416" y="490274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17"/>
          <p:cNvSpPr txBox="1"/>
          <p:nvPr/>
        </p:nvSpPr>
        <p:spPr>
          <a:xfrm>
            <a:off x="5910801" y="427239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19;p17"/>
          <p:cNvSpPr txBox="1"/>
          <p:nvPr>
            <p:ph type="title"/>
          </p:nvPr>
        </p:nvSpPr>
        <p:spPr>
          <a:xfrm>
            <a:off x="457200" y="306435"/>
            <a:ext cx="6824382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SemiBold"/>
              <a:buNone/>
              <a:defRPr sz="3200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7"/>
          <p:cNvSpPr txBox="1"/>
          <p:nvPr>
            <p:ph idx="1" type="body"/>
          </p:nvPr>
        </p:nvSpPr>
        <p:spPr>
          <a:xfrm>
            <a:off x="457199" y="1040162"/>
            <a:ext cx="8389257" cy="37350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1pPr>
            <a:lvl2pPr indent="-2286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5"/>
          <p:cNvSpPr txBox="1"/>
          <p:nvPr>
            <p:ph idx="1" type="body"/>
          </p:nvPr>
        </p:nvSpPr>
        <p:spPr>
          <a:xfrm>
            <a:off x="457201" y="2933902"/>
            <a:ext cx="2589213" cy="2690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6" name="Google Shape;56;p25"/>
          <p:cNvSpPr txBox="1"/>
          <p:nvPr>
            <p:ph idx="2" type="body"/>
          </p:nvPr>
        </p:nvSpPr>
        <p:spPr>
          <a:xfrm>
            <a:off x="3209454" y="2933902"/>
            <a:ext cx="2589213" cy="2690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" name="Google Shape;57;p25"/>
          <p:cNvSpPr txBox="1"/>
          <p:nvPr>
            <p:ph idx="3" type="body"/>
          </p:nvPr>
        </p:nvSpPr>
        <p:spPr>
          <a:xfrm>
            <a:off x="5969804" y="2933902"/>
            <a:ext cx="2589213" cy="2690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8" name="Google Shape;58;p25"/>
          <p:cNvSpPr txBox="1"/>
          <p:nvPr>
            <p:ph idx="4" type="body"/>
          </p:nvPr>
        </p:nvSpPr>
        <p:spPr>
          <a:xfrm>
            <a:off x="457200" y="3287828"/>
            <a:ext cx="2588883" cy="13955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330200" lvl="1" marL="914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indent="-3302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9" name="Google Shape;59;p25"/>
          <p:cNvSpPr txBox="1"/>
          <p:nvPr>
            <p:ph idx="5" type="body"/>
          </p:nvPr>
        </p:nvSpPr>
        <p:spPr>
          <a:xfrm>
            <a:off x="3207251" y="3299578"/>
            <a:ext cx="2591416" cy="13955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3048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4pPr>
            <a:lvl5pPr indent="-228600" lvl="4" marL="22860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0" name="Google Shape;60;p25"/>
          <p:cNvSpPr txBox="1"/>
          <p:nvPr>
            <p:ph type="title"/>
          </p:nvPr>
        </p:nvSpPr>
        <p:spPr>
          <a:xfrm>
            <a:off x="457200" y="306435"/>
            <a:ext cx="6291943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SemiBold"/>
              <a:buNone/>
              <a:defRPr sz="3200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25"/>
          <p:cNvSpPr txBox="1"/>
          <p:nvPr>
            <p:ph idx="6" type="body"/>
          </p:nvPr>
        </p:nvSpPr>
        <p:spPr>
          <a:xfrm>
            <a:off x="5967600" y="3299578"/>
            <a:ext cx="2591416" cy="13955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3048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4pPr>
            <a:lvl5pPr indent="-228600" lvl="4" marL="22860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2" name="Google Shape;62;p25"/>
          <p:cNvSpPr/>
          <p:nvPr>
            <p:ph idx="7" type="pic"/>
          </p:nvPr>
        </p:nvSpPr>
        <p:spPr>
          <a:xfrm>
            <a:off x="469081" y="944463"/>
            <a:ext cx="2577001" cy="1883023"/>
          </a:xfrm>
          <a:prstGeom prst="roundRect">
            <a:avLst>
              <a:gd fmla="val 11537" name="adj"/>
            </a:avLst>
          </a:prstGeom>
          <a:noFill/>
          <a:ln>
            <a:noFill/>
          </a:ln>
        </p:spPr>
      </p:sp>
      <p:sp>
        <p:nvSpPr>
          <p:cNvPr id="63" name="Google Shape;63;p25"/>
          <p:cNvSpPr/>
          <p:nvPr>
            <p:ph idx="8" type="pic"/>
          </p:nvPr>
        </p:nvSpPr>
        <p:spPr>
          <a:xfrm>
            <a:off x="3221666" y="944462"/>
            <a:ext cx="2577001" cy="1883023"/>
          </a:xfrm>
          <a:prstGeom prst="roundRect">
            <a:avLst>
              <a:gd fmla="val 12905" name="adj"/>
            </a:avLst>
          </a:prstGeom>
          <a:noFill/>
          <a:ln>
            <a:noFill/>
          </a:ln>
        </p:spPr>
      </p:sp>
      <p:sp>
        <p:nvSpPr>
          <p:cNvPr id="64" name="Google Shape;64;p25"/>
          <p:cNvSpPr/>
          <p:nvPr>
            <p:ph idx="9" type="pic"/>
          </p:nvPr>
        </p:nvSpPr>
        <p:spPr>
          <a:xfrm>
            <a:off x="5980690" y="944463"/>
            <a:ext cx="2577001" cy="1883023"/>
          </a:xfrm>
          <a:prstGeom prst="roundRect">
            <a:avLst>
              <a:gd fmla="val 10512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6"/>
          <p:cNvSpPr txBox="1"/>
          <p:nvPr>
            <p:ph type="title"/>
          </p:nvPr>
        </p:nvSpPr>
        <p:spPr>
          <a:xfrm>
            <a:off x="457200" y="306435"/>
            <a:ext cx="6291943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SemiBold"/>
              <a:buNone/>
              <a:defRPr sz="3200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6"/>
          <p:cNvSpPr txBox="1"/>
          <p:nvPr>
            <p:ph idx="1" type="body"/>
          </p:nvPr>
        </p:nvSpPr>
        <p:spPr>
          <a:xfrm>
            <a:off x="457201" y="963397"/>
            <a:ext cx="2532744" cy="188302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i="0" sz="1800"/>
            </a:lvl1pPr>
            <a:lvl2pPr indent="-228600" lvl="1" marL="914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8" name="Google Shape;68;p26"/>
          <p:cNvSpPr/>
          <p:nvPr>
            <p:ph idx="2" type="pic"/>
          </p:nvPr>
        </p:nvSpPr>
        <p:spPr>
          <a:xfrm>
            <a:off x="3095171" y="963397"/>
            <a:ext cx="2532744" cy="1883023"/>
          </a:xfrm>
          <a:prstGeom prst="roundRect">
            <a:avLst>
              <a:gd fmla="val 11537" name="adj"/>
            </a:avLst>
          </a:prstGeom>
          <a:noFill/>
          <a:ln>
            <a:noFill/>
          </a:ln>
        </p:spPr>
      </p:sp>
      <p:sp>
        <p:nvSpPr>
          <p:cNvPr id="69" name="Google Shape;69;p26"/>
          <p:cNvSpPr/>
          <p:nvPr>
            <p:ph idx="3" type="pic"/>
          </p:nvPr>
        </p:nvSpPr>
        <p:spPr>
          <a:xfrm>
            <a:off x="5733141" y="966928"/>
            <a:ext cx="2532744" cy="1883023"/>
          </a:xfrm>
          <a:prstGeom prst="roundRect">
            <a:avLst>
              <a:gd fmla="val 11196" name="adj"/>
            </a:avLst>
          </a:prstGeom>
          <a:noFill/>
          <a:ln>
            <a:noFill/>
          </a:ln>
        </p:spPr>
      </p:sp>
      <p:sp>
        <p:nvSpPr>
          <p:cNvPr id="70" name="Google Shape;70;p26"/>
          <p:cNvSpPr/>
          <p:nvPr>
            <p:ph idx="4" type="pic"/>
          </p:nvPr>
        </p:nvSpPr>
        <p:spPr>
          <a:xfrm>
            <a:off x="5733141" y="2954042"/>
            <a:ext cx="2532744" cy="1883023"/>
          </a:xfrm>
          <a:prstGeom prst="roundRect">
            <a:avLst>
              <a:gd fmla="val 8802" name="adj"/>
            </a:avLst>
          </a:prstGeom>
          <a:noFill/>
          <a:ln>
            <a:noFill/>
          </a:ln>
        </p:spPr>
      </p:sp>
      <p:sp>
        <p:nvSpPr>
          <p:cNvPr id="71" name="Google Shape;71;p26"/>
          <p:cNvSpPr/>
          <p:nvPr>
            <p:ph idx="5" type="pic"/>
          </p:nvPr>
        </p:nvSpPr>
        <p:spPr>
          <a:xfrm>
            <a:off x="3095171" y="2960314"/>
            <a:ext cx="2532744" cy="1883023"/>
          </a:xfrm>
          <a:prstGeom prst="roundRect">
            <a:avLst>
              <a:gd fmla="val 8459" name="adj"/>
            </a:avLst>
          </a:prstGeom>
          <a:noFill/>
          <a:ln>
            <a:noFill/>
          </a:ln>
        </p:spPr>
      </p:sp>
      <p:sp>
        <p:nvSpPr>
          <p:cNvPr id="72" name="Google Shape;72;p26"/>
          <p:cNvSpPr/>
          <p:nvPr>
            <p:ph idx="6" type="pic"/>
          </p:nvPr>
        </p:nvSpPr>
        <p:spPr>
          <a:xfrm>
            <a:off x="457200" y="2960314"/>
            <a:ext cx="2532744" cy="1883023"/>
          </a:xfrm>
          <a:prstGeom prst="roundRect">
            <a:avLst>
              <a:gd fmla="val 10169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7"/>
          <p:cNvSpPr txBox="1"/>
          <p:nvPr>
            <p:ph idx="1" type="body"/>
          </p:nvPr>
        </p:nvSpPr>
        <p:spPr>
          <a:xfrm>
            <a:off x="457201" y="2367645"/>
            <a:ext cx="2589213" cy="2690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27"/>
          <p:cNvSpPr txBox="1"/>
          <p:nvPr>
            <p:ph idx="2" type="body"/>
          </p:nvPr>
        </p:nvSpPr>
        <p:spPr>
          <a:xfrm>
            <a:off x="3275819" y="2367645"/>
            <a:ext cx="2589213" cy="2690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6" name="Google Shape;76;p27"/>
          <p:cNvSpPr txBox="1"/>
          <p:nvPr>
            <p:ph idx="3" type="body"/>
          </p:nvPr>
        </p:nvSpPr>
        <p:spPr>
          <a:xfrm>
            <a:off x="6085706" y="2367645"/>
            <a:ext cx="2589213" cy="2690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7"/>
          <p:cNvSpPr txBox="1"/>
          <p:nvPr>
            <p:ph type="title"/>
          </p:nvPr>
        </p:nvSpPr>
        <p:spPr>
          <a:xfrm>
            <a:off x="457200" y="306435"/>
            <a:ext cx="6291943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SemiBold"/>
              <a:buNone/>
              <a:defRPr sz="3200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7"/>
          <p:cNvSpPr/>
          <p:nvPr>
            <p:ph idx="4" type="pic"/>
          </p:nvPr>
        </p:nvSpPr>
        <p:spPr>
          <a:xfrm>
            <a:off x="454050" y="952607"/>
            <a:ext cx="2589213" cy="1304294"/>
          </a:xfrm>
          <a:prstGeom prst="roundRect">
            <a:avLst>
              <a:gd fmla="val 9261" name="adj"/>
            </a:avLst>
          </a:prstGeom>
          <a:noFill/>
          <a:ln>
            <a:noFill/>
          </a:ln>
        </p:spPr>
      </p:sp>
      <p:sp>
        <p:nvSpPr>
          <p:cNvPr id="79" name="Google Shape;79;p27"/>
          <p:cNvSpPr/>
          <p:nvPr>
            <p:ph idx="5" type="pic"/>
          </p:nvPr>
        </p:nvSpPr>
        <p:spPr>
          <a:xfrm>
            <a:off x="3275818" y="952607"/>
            <a:ext cx="2589213" cy="1304294"/>
          </a:xfrm>
          <a:prstGeom prst="roundRect">
            <a:avLst>
              <a:gd fmla="val 11730" name="adj"/>
            </a:avLst>
          </a:prstGeom>
          <a:noFill/>
          <a:ln>
            <a:noFill/>
          </a:ln>
        </p:spPr>
      </p:sp>
      <p:sp>
        <p:nvSpPr>
          <p:cNvPr id="80" name="Google Shape;80;p27"/>
          <p:cNvSpPr/>
          <p:nvPr>
            <p:ph idx="6" type="pic"/>
          </p:nvPr>
        </p:nvSpPr>
        <p:spPr>
          <a:xfrm>
            <a:off x="6089789" y="952607"/>
            <a:ext cx="2589213" cy="1304294"/>
          </a:xfrm>
          <a:prstGeom prst="roundRect">
            <a:avLst>
              <a:gd fmla="val 10249" name="adj"/>
            </a:avLst>
          </a:prstGeom>
          <a:noFill/>
          <a:ln>
            <a:noFill/>
          </a:ln>
        </p:spPr>
      </p:sp>
      <p:sp>
        <p:nvSpPr>
          <p:cNvPr id="81" name="Google Shape;81;p27"/>
          <p:cNvSpPr txBox="1"/>
          <p:nvPr>
            <p:ph idx="7" type="body"/>
          </p:nvPr>
        </p:nvSpPr>
        <p:spPr>
          <a:xfrm>
            <a:off x="460352" y="4281396"/>
            <a:ext cx="2589213" cy="2690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2" name="Google Shape;82;p27"/>
          <p:cNvSpPr txBox="1"/>
          <p:nvPr>
            <p:ph idx="8" type="body"/>
          </p:nvPr>
        </p:nvSpPr>
        <p:spPr>
          <a:xfrm>
            <a:off x="3278970" y="4281396"/>
            <a:ext cx="2589213" cy="2690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3" name="Google Shape;83;p27"/>
          <p:cNvSpPr txBox="1"/>
          <p:nvPr>
            <p:ph idx="9" type="body"/>
          </p:nvPr>
        </p:nvSpPr>
        <p:spPr>
          <a:xfrm>
            <a:off x="6088857" y="4281396"/>
            <a:ext cx="2589213" cy="2690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" name="Google Shape;84;p27"/>
          <p:cNvSpPr/>
          <p:nvPr>
            <p:ph idx="13" type="pic"/>
          </p:nvPr>
        </p:nvSpPr>
        <p:spPr>
          <a:xfrm>
            <a:off x="457201" y="2866358"/>
            <a:ext cx="2589213" cy="1304294"/>
          </a:xfrm>
          <a:prstGeom prst="roundRect">
            <a:avLst>
              <a:gd fmla="val 12224" name="adj"/>
            </a:avLst>
          </a:prstGeom>
          <a:noFill/>
          <a:ln>
            <a:noFill/>
          </a:ln>
        </p:spPr>
      </p:sp>
      <p:sp>
        <p:nvSpPr>
          <p:cNvPr id="85" name="Google Shape;85;p27"/>
          <p:cNvSpPr/>
          <p:nvPr>
            <p:ph idx="14" type="pic"/>
          </p:nvPr>
        </p:nvSpPr>
        <p:spPr>
          <a:xfrm>
            <a:off x="3278969" y="2866358"/>
            <a:ext cx="2589213" cy="1304294"/>
          </a:xfrm>
          <a:prstGeom prst="roundRect">
            <a:avLst>
              <a:gd fmla="val 11236" name="adj"/>
            </a:avLst>
          </a:prstGeom>
          <a:noFill/>
          <a:ln>
            <a:noFill/>
          </a:ln>
        </p:spPr>
      </p:sp>
      <p:sp>
        <p:nvSpPr>
          <p:cNvPr id="86" name="Google Shape;86;p27"/>
          <p:cNvSpPr/>
          <p:nvPr>
            <p:ph idx="15" type="pic"/>
          </p:nvPr>
        </p:nvSpPr>
        <p:spPr>
          <a:xfrm>
            <a:off x="6092940" y="2866358"/>
            <a:ext cx="2589213" cy="1304294"/>
          </a:xfrm>
          <a:prstGeom prst="roundRect">
            <a:avLst>
              <a:gd fmla="val 9755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ользовательский макет">
  <p:cSld name="Пользовательский макет">
    <p:bg>
      <p:bgPr>
        <a:solidFill>
          <a:srgbClr val="FFFFFF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9"/>
          <p:cNvSpPr txBox="1"/>
          <p:nvPr>
            <p:ph idx="1" type="body"/>
          </p:nvPr>
        </p:nvSpPr>
        <p:spPr>
          <a:xfrm>
            <a:off x="507999" y="1792286"/>
            <a:ext cx="3635830" cy="15736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9" name="Google Shape;89;p29"/>
          <p:cNvSpPr txBox="1"/>
          <p:nvPr>
            <p:ph idx="2" type="body"/>
          </p:nvPr>
        </p:nvSpPr>
        <p:spPr>
          <a:xfrm>
            <a:off x="507999" y="1182459"/>
            <a:ext cx="2960913" cy="5950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u="sng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0" name="Google Shape;90;p29"/>
          <p:cNvSpPr txBox="1"/>
          <p:nvPr>
            <p:ph idx="3" type="body"/>
          </p:nvPr>
        </p:nvSpPr>
        <p:spPr>
          <a:xfrm>
            <a:off x="5000171" y="3011486"/>
            <a:ext cx="3635830" cy="15736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1" name="Google Shape;91;p29"/>
          <p:cNvSpPr txBox="1"/>
          <p:nvPr>
            <p:ph idx="4" type="body"/>
          </p:nvPr>
        </p:nvSpPr>
        <p:spPr>
          <a:xfrm>
            <a:off x="5000171" y="2401659"/>
            <a:ext cx="2960913" cy="5950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u="sng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2" name="Google Shape;92;p29"/>
          <p:cNvSpPr txBox="1"/>
          <p:nvPr>
            <p:ph type="title"/>
          </p:nvPr>
        </p:nvSpPr>
        <p:spPr>
          <a:xfrm>
            <a:off x="457200" y="306435"/>
            <a:ext cx="6824382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SemiBold"/>
              <a:buNone/>
              <a:defRPr sz="3200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Пользовательский макет">
  <p:cSld name="6_Пользовательский макет">
    <p:bg>
      <p:bgPr>
        <a:solidFill>
          <a:srgbClr val="FFFFFF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0"/>
          <p:cNvSpPr txBox="1"/>
          <p:nvPr>
            <p:ph type="title"/>
          </p:nvPr>
        </p:nvSpPr>
        <p:spPr>
          <a:xfrm>
            <a:off x="457200" y="306435"/>
            <a:ext cx="6824382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los Text SemiBold"/>
              <a:buNone/>
              <a:defRPr sz="3200">
                <a:solidFill>
                  <a:schemeClr val="lt1"/>
                </a:solidFill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30"/>
          <p:cNvSpPr txBox="1"/>
          <p:nvPr>
            <p:ph idx="1" type="body"/>
          </p:nvPr>
        </p:nvSpPr>
        <p:spPr>
          <a:xfrm>
            <a:off x="457199" y="1040162"/>
            <a:ext cx="8389257" cy="37350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sz="18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1"/>
          <p:cNvSpPr txBox="1"/>
          <p:nvPr>
            <p:ph idx="1" type="body"/>
          </p:nvPr>
        </p:nvSpPr>
        <p:spPr>
          <a:xfrm>
            <a:off x="624113" y="1233715"/>
            <a:ext cx="7170057" cy="34108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los Text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los Text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los Text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los Text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los Text"/>
              <a:buNone/>
              <a:defRPr sz="16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8" name="Google Shape;98;p31"/>
          <p:cNvSpPr txBox="1"/>
          <p:nvPr>
            <p:ph type="title"/>
          </p:nvPr>
        </p:nvSpPr>
        <p:spPr>
          <a:xfrm>
            <a:off x="457200" y="306435"/>
            <a:ext cx="6824382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los Text SemiBold"/>
              <a:buNone/>
              <a:defRPr sz="3200">
                <a:solidFill>
                  <a:schemeClr val="lt1"/>
                </a:solidFill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Пользовательский макет">
  <p:cSld name="3_Пользовательский макет">
    <p:bg>
      <p:bgPr>
        <a:solidFill>
          <a:srgbClr val="FFFFFF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2"/>
          <p:cNvSpPr txBox="1"/>
          <p:nvPr>
            <p:ph type="title"/>
          </p:nvPr>
        </p:nvSpPr>
        <p:spPr>
          <a:xfrm>
            <a:off x="457200" y="306435"/>
            <a:ext cx="6824382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los Text SemiBold"/>
              <a:buNone/>
              <a:defRPr sz="3200">
                <a:solidFill>
                  <a:schemeClr val="lt1"/>
                </a:solidFill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32"/>
          <p:cNvSpPr/>
          <p:nvPr>
            <p:ph idx="2" type="pic"/>
          </p:nvPr>
        </p:nvSpPr>
        <p:spPr>
          <a:xfrm>
            <a:off x="457200" y="936852"/>
            <a:ext cx="4608513" cy="3842155"/>
          </a:xfrm>
          <a:prstGeom prst="roundRect">
            <a:avLst>
              <a:gd fmla="val 7952" name="adj"/>
            </a:avLst>
          </a:prstGeom>
          <a:noFill/>
          <a:ln>
            <a:noFill/>
          </a:ln>
        </p:spPr>
      </p:sp>
      <p:sp>
        <p:nvSpPr>
          <p:cNvPr id="102" name="Google Shape;102;p32"/>
          <p:cNvSpPr txBox="1"/>
          <p:nvPr>
            <p:ph idx="1" type="body"/>
          </p:nvPr>
        </p:nvSpPr>
        <p:spPr>
          <a:xfrm>
            <a:off x="5508171" y="1153886"/>
            <a:ext cx="2532743" cy="34253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Пользовательский макет">
  <p:cSld name="7_Пользовательский макет">
    <p:bg>
      <p:bgPr>
        <a:solidFill>
          <a:srgbClr val="FFFFFF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33"/>
          <p:cNvSpPr txBox="1"/>
          <p:nvPr>
            <p:ph type="title"/>
          </p:nvPr>
        </p:nvSpPr>
        <p:spPr>
          <a:xfrm>
            <a:off x="457200" y="306435"/>
            <a:ext cx="6824382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los Text SemiBold"/>
              <a:buNone/>
              <a:defRPr sz="3200">
                <a:solidFill>
                  <a:schemeClr val="lt1"/>
                </a:solidFill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33"/>
          <p:cNvSpPr txBox="1"/>
          <p:nvPr>
            <p:ph idx="1" type="body"/>
          </p:nvPr>
        </p:nvSpPr>
        <p:spPr>
          <a:xfrm>
            <a:off x="457199" y="1040162"/>
            <a:ext cx="8389257" cy="37350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sz="18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Пользовательский макет">
  <p:cSld name="1_Пользовательский макет">
    <p:bg>
      <p:bgPr>
        <a:solidFill>
          <a:srgbClr val="FFFFFF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34"/>
          <p:cNvSpPr txBox="1"/>
          <p:nvPr>
            <p:ph idx="1" type="body"/>
          </p:nvPr>
        </p:nvSpPr>
        <p:spPr>
          <a:xfrm>
            <a:off x="507999" y="1792286"/>
            <a:ext cx="3635830" cy="15736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8" name="Google Shape;108;p34"/>
          <p:cNvSpPr txBox="1"/>
          <p:nvPr>
            <p:ph idx="2" type="body"/>
          </p:nvPr>
        </p:nvSpPr>
        <p:spPr>
          <a:xfrm>
            <a:off x="507999" y="1182459"/>
            <a:ext cx="2960913" cy="5950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u="sng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9" name="Google Shape;109;p34"/>
          <p:cNvSpPr txBox="1"/>
          <p:nvPr>
            <p:ph idx="3" type="body"/>
          </p:nvPr>
        </p:nvSpPr>
        <p:spPr>
          <a:xfrm>
            <a:off x="5000171" y="3011486"/>
            <a:ext cx="3635830" cy="15736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0" name="Google Shape;110;p34"/>
          <p:cNvSpPr txBox="1"/>
          <p:nvPr>
            <p:ph idx="4" type="body"/>
          </p:nvPr>
        </p:nvSpPr>
        <p:spPr>
          <a:xfrm>
            <a:off x="5000171" y="2401659"/>
            <a:ext cx="2960913" cy="5950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u="sng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1" name="Google Shape;111;p34"/>
          <p:cNvSpPr txBox="1"/>
          <p:nvPr>
            <p:ph type="title"/>
          </p:nvPr>
        </p:nvSpPr>
        <p:spPr>
          <a:xfrm>
            <a:off x="457200" y="306435"/>
            <a:ext cx="6824382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los Text SemiBold"/>
              <a:buNone/>
              <a:defRPr sz="3200">
                <a:solidFill>
                  <a:schemeClr val="lt1"/>
                </a:solidFill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Пользовательский макет">
  <p:cSld name="4_Пользовательский макет">
    <p:bg>
      <p:bgPr>
        <a:solidFill>
          <a:srgbClr val="FFFFFF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5"/>
          <p:cNvSpPr txBox="1"/>
          <p:nvPr>
            <p:ph type="title"/>
          </p:nvPr>
        </p:nvSpPr>
        <p:spPr>
          <a:xfrm>
            <a:off x="457200" y="306435"/>
            <a:ext cx="6824382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los Text SemiBold"/>
              <a:buNone/>
              <a:defRPr sz="3200">
                <a:solidFill>
                  <a:schemeClr val="lt1"/>
                </a:solidFill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35"/>
          <p:cNvSpPr/>
          <p:nvPr>
            <p:ph idx="2" type="pic"/>
          </p:nvPr>
        </p:nvSpPr>
        <p:spPr>
          <a:xfrm>
            <a:off x="457200" y="936852"/>
            <a:ext cx="4608513" cy="3842155"/>
          </a:xfrm>
          <a:prstGeom prst="roundRect">
            <a:avLst>
              <a:gd fmla="val 8957" name="adj"/>
            </a:avLst>
          </a:prstGeom>
          <a:noFill/>
          <a:ln>
            <a:noFill/>
          </a:ln>
        </p:spPr>
      </p:sp>
      <p:sp>
        <p:nvSpPr>
          <p:cNvPr id="115" name="Google Shape;115;p35"/>
          <p:cNvSpPr txBox="1"/>
          <p:nvPr>
            <p:ph idx="1" type="body"/>
          </p:nvPr>
        </p:nvSpPr>
        <p:spPr>
          <a:xfrm>
            <a:off x="5508171" y="1153886"/>
            <a:ext cx="2532743" cy="34253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kfql">
  <p:cSld name="Ckfql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2"/>
          <p:cNvSpPr txBox="1"/>
          <p:nvPr>
            <p:ph type="title"/>
          </p:nvPr>
        </p:nvSpPr>
        <p:spPr>
          <a:xfrm>
            <a:off x="457200" y="306435"/>
            <a:ext cx="6824382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SemiBold"/>
              <a:buNone/>
              <a:defRPr sz="3200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2"/>
          <p:cNvSpPr txBox="1"/>
          <p:nvPr>
            <p:ph idx="1" type="body"/>
          </p:nvPr>
        </p:nvSpPr>
        <p:spPr>
          <a:xfrm>
            <a:off x="457200" y="1211943"/>
            <a:ext cx="7467600" cy="34471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Пользовательский макет">
  <p:cSld name="8_Пользовательский макет">
    <p:bg>
      <p:bgPr>
        <a:solidFill>
          <a:srgbClr val="FFFFFF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6"/>
          <p:cNvSpPr txBox="1"/>
          <p:nvPr>
            <p:ph type="title"/>
          </p:nvPr>
        </p:nvSpPr>
        <p:spPr>
          <a:xfrm>
            <a:off x="457200" y="306435"/>
            <a:ext cx="6824382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los Text SemiBold"/>
              <a:buNone/>
              <a:defRPr sz="3200">
                <a:solidFill>
                  <a:schemeClr val="lt1"/>
                </a:solidFill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36"/>
          <p:cNvSpPr txBox="1"/>
          <p:nvPr>
            <p:ph idx="1" type="body"/>
          </p:nvPr>
        </p:nvSpPr>
        <p:spPr>
          <a:xfrm>
            <a:off x="457199" y="1040162"/>
            <a:ext cx="8389257" cy="37350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sz="18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Пользовательский макет">
  <p:cSld name="2_Пользовательский макет">
    <p:bg>
      <p:bgPr>
        <a:solidFill>
          <a:srgbClr val="FFFFFF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7"/>
          <p:cNvSpPr txBox="1"/>
          <p:nvPr>
            <p:ph type="title"/>
          </p:nvPr>
        </p:nvSpPr>
        <p:spPr>
          <a:xfrm>
            <a:off x="457200" y="306435"/>
            <a:ext cx="6824382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los Text SemiBold"/>
              <a:buNone/>
              <a:defRPr sz="3200">
                <a:solidFill>
                  <a:schemeClr val="lt1"/>
                </a:solidFill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37"/>
          <p:cNvSpPr txBox="1"/>
          <p:nvPr>
            <p:ph idx="1" type="body"/>
          </p:nvPr>
        </p:nvSpPr>
        <p:spPr>
          <a:xfrm>
            <a:off x="507999" y="1792286"/>
            <a:ext cx="3635830" cy="15736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2" name="Google Shape;122;p37"/>
          <p:cNvSpPr txBox="1"/>
          <p:nvPr>
            <p:ph idx="2" type="body"/>
          </p:nvPr>
        </p:nvSpPr>
        <p:spPr>
          <a:xfrm>
            <a:off x="507999" y="1182459"/>
            <a:ext cx="2960913" cy="5950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u="sng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3" name="Google Shape;123;p37"/>
          <p:cNvSpPr txBox="1"/>
          <p:nvPr>
            <p:ph idx="3" type="body"/>
          </p:nvPr>
        </p:nvSpPr>
        <p:spPr>
          <a:xfrm>
            <a:off x="5000171" y="3011486"/>
            <a:ext cx="3635830" cy="15736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4" name="Google Shape;124;p37"/>
          <p:cNvSpPr txBox="1"/>
          <p:nvPr>
            <p:ph idx="4" type="body"/>
          </p:nvPr>
        </p:nvSpPr>
        <p:spPr>
          <a:xfrm>
            <a:off x="5000171" y="2401659"/>
            <a:ext cx="2960913" cy="5950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u="sng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8"/>
          <p:cNvSpPr txBox="1"/>
          <p:nvPr>
            <p:ph type="title"/>
          </p:nvPr>
        </p:nvSpPr>
        <p:spPr>
          <a:xfrm>
            <a:off x="457200" y="306435"/>
            <a:ext cx="6291943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SemiBold"/>
              <a:buNone/>
              <a:defRPr sz="3200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38"/>
          <p:cNvSpPr txBox="1"/>
          <p:nvPr>
            <p:ph idx="1" type="body"/>
          </p:nvPr>
        </p:nvSpPr>
        <p:spPr>
          <a:xfrm>
            <a:off x="5733143" y="949330"/>
            <a:ext cx="2895600" cy="38957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 i="0" sz="1400"/>
            </a:lvl1pPr>
            <a:lvl2pPr indent="-228600" lvl="1" marL="914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8" name="Google Shape;128;p38"/>
          <p:cNvSpPr/>
          <p:nvPr>
            <p:ph idx="2" type="pic"/>
          </p:nvPr>
        </p:nvSpPr>
        <p:spPr>
          <a:xfrm>
            <a:off x="457200" y="949329"/>
            <a:ext cx="2532744" cy="1883023"/>
          </a:xfrm>
          <a:prstGeom prst="roundRect">
            <a:avLst>
              <a:gd fmla="val 11537" name="adj"/>
            </a:avLst>
          </a:prstGeom>
          <a:noFill/>
          <a:ln>
            <a:noFill/>
          </a:ln>
        </p:spPr>
      </p:sp>
      <p:sp>
        <p:nvSpPr>
          <p:cNvPr id="129" name="Google Shape;129;p38"/>
          <p:cNvSpPr/>
          <p:nvPr>
            <p:ph idx="3" type="pic"/>
          </p:nvPr>
        </p:nvSpPr>
        <p:spPr>
          <a:xfrm>
            <a:off x="3095171" y="949328"/>
            <a:ext cx="2532744" cy="1883023"/>
          </a:xfrm>
          <a:prstGeom prst="roundRect">
            <a:avLst>
              <a:gd fmla="val 11879" name="adj"/>
            </a:avLst>
          </a:prstGeom>
          <a:noFill/>
          <a:ln>
            <a:noFill/>
          </a:ln>
        </p:spPr>
      </p:sp>
      <p:sp>
        <p:nvSpPr>
          <p:cNvPr id="130" name="Google Shape;130;p38"/>
          <p:cNvSpPr/>
          <p:nvPr>
            <p:ph idx="4" type="pic"/>
          </p:nvPr>
        </p:nvSpPr>
        <p:spPr>
          <a:xfrm>
            <a:off x="3095171" y="2962031"/>
            <a:ext cx="2532744" cy="1883023"/>
          </a:xfrm>
          <a:prstGeom prst="roundRect">
            <a:avLst>
              <a:gd fmla="val 11537" name="adj"/>
            </a:avLst>
          </a:prstGeom>
          <a:noFill/>
          <a:ln>
            <a:noFill/>
          </a:ln>
        </p:spPr>
      </p:sp>
      <p:sp>
        <p:nvSpPr>
          <p:cNvPr id="131" name="Google Shape;131;p38"/>
          <p:cNvSpPr/>
          <p:nvPr>
            <p:ph idx="5" type="pic"/>
          </p:nvPr>
        </p:nvSpPr>
        <p:spPr>
          <a:xfrm>
            <a:off x="457199" y="2962031"/>
            <a:ext cx="2532744" cy="1883023"/>
          </a:xfrm>
          <a:prstGeom prst="roundRect">
            <a:avLst>
              <a:gd fmla="val 11537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8"/>
          <p:cNvSpPr txBox="1"/>
          <p:nvPr>
            <p:ph idx="1" type="body"/>
          </p:nvPr>
        </p:nvSpPr>
        <p:spPr>
          <a:xfrm>
            <a:off x="624113" y="1233715"/>
            <a:ext cx="7170057" cy="34108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los Text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los Text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los Text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los Text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los Text"/>
              <a:buNone/>
              <a:defRPr sz="16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" name="Google Shape;26;p18"/>
          <p:cNvSpPr txBox="1"/>
          <p:nvPr>
            <p:ph type="title"/>
          </p:nvPr>
        </p:nvSpPr>
        <p:spPr>
          <a:xfrm>
            <a:off x="457200" y="306435"/>
            <a:ext cx="6824382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los Text SemiBold"/>
              <a:buNone/>
              <a:defRPr sz="3200">
                <a:solidFill>
                  <a:schemeClr val="lt1"/>
                </a:solidFill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Финал">
  <p:cSld name="Финал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8"/>
          <p:cNvSpPr txBox="1"/>
          <p:nvPr>
            <p:ph idx="1" type="body"/>
          </p:nvPr>
        </p:nvSpPr>
        <p:spPr>
          <a:xfrm>
            <a:off x="624113" y="1233715"/>
            <a:ext cx="7170057" cy="34108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los Text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los Text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los Text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los Text"/>
              <a:buNone/>
              <a:defRPr sz="16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9" name="Google Shape;29;p28"/>
          <p:cNvSpPr txBox="1"/>
          <p:nvPr>
            <p:ph type="title"/>
          </p:nvPr>
        </p:nvSpPr>
        <p:spPr>
          <a:xfrm>
            <a:off x="457200" y="306435"/>
            <a:ext cx="6824382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los Text SemiBold"/>
              <a:buNone/>
              <a:defRPr sz="3200">
                <a:solidFill>
                  <a:schemeClr val="lt1"/>
                </a:solidFill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23"/>
          <p:cNvSpPr/>
          <p:nvPr>
            <p:ph idx="2" type="pic"/>
          </p:nvPr>
        </p:nvSpPr>
        <p:spPr>
          <a:xfrm>
            <a:off x="457200" y="936852"/>
            <a:ext cx="4608513" cy="3842155"/>
          </a:xfrm>
          <a:prstGeom prst="roundRect">
            <a:avLst>
              <a:gd fmla="val 7784" name="adj"/>
            </a:avLst>
          </a:prstGeom>
          <a:noFill/>
          <a:ln>
            <a:noFill/>
          </a:ln>
        </p:spPr>
      </p:sp>
      <p:sp>
        <p:nvSpPr>
          <p:cNvPr id="32" name="Google Shape;32;p23"/>
          <p:cNvSpPr txBox="1"/>
          <p:nvPr>
            <p:ph type="title"/>
          </p:nvPr>
        </p:nvSpPr>
        <p:spPr>
          <a:xfrm>
            <a:off x="457200" y="306435"/>
            <a:ext cx="6291943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SemiBold"/>
              <a:buNone/>
              <a:defRPr sz="3200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23"/>
          <p:cNvSpPr txBox="1"/>
          <p:nvPr>
            <p:ph idx="1" type="body"/>
          </p:nvPr>
        </p:nvSpPr>
        <p:spPr>
          <a:xfrm>
            <a:off x="5508171" y="1153886"/>
            <a:ext cx="2532743" cy="34253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Пользовательский макет">
  <p:cSld name="5_Пользовательский макет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9"/>
          <p:cNvSpPr/>
          <p:nvPr>
            <p:ph idx="2" type="pic"/>
          </p:nvPr>
        </p:nvSpPr>
        <p:spPr>
          <a:xfrm>
            <a:off x="457200" y="936852"/>
            <a:ext cx="4608513" cy="3842155"/>
          </a:xfrm>
          <a:prstGeom prst="roundRect">
            <a:avLst>
              <a:gd fmla="val 7617" name="adj"/>
            </a:avLst>
          </a:prstGeom>
          <a:noFill/>
          <a:ln>
            <a:noFill/>
          </a:ln>
        </p:spPr>
      </p:sp>
      <p:sp>
        <p:nvSpPr>
          <p:cNvPr id="36" name="Google Shape;36;p19"/>
          <p:cNvSpPr txBox="1"/>
          <p:nvPr>
            <p:ph type="title"/>
          </p:nvPr>
        </p:nvSpPr>
        <p:spPr>
          <a:xfrm>
            <a:off x="457200" y="306435"/>
            <a:ext cx="6824382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los Text SemiBold"/>
              <a:buNone/>
              <a:defRPr sz="3200">
                <a:solidFill>
                  <a:schemeClr val="lt1"/>
                </a:solidFill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19"/>
          <p:cNvSpPr txBox="1"/>
          <p:nvPr>
            <p:ph idx="1" type="body"/>
          </p:nvPr>
        </p:nvSpPr>
        <p:spPr>
          <a:xfrm>
            <a:off x="5508171" y="1153886"/>
            <a:ext cx="2532743" cy="34253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20"/>
          <p:cNvSpPr txBox="1"/>
          <p:nvPr>
            <p:ph idx="1" type="body"/>
          </p:nvPr>
        </p:nvSpPr>
        <p:spPr>
          <a:xfrm>
            <a:off x="507999" y="1792286"/>
            <a:ext cx="3635830" cy="15736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20"/>
          <p:cNvSpPr txBox="1"/>
          <p:nvPr>
            <p:ph idx="2" type="body"/>
          </p:nvPr>
        </p:nvSpPr>
        <p:spPr>
          <a:xfrm>
            <a:off x="507999" y="1182459"/>
            <a:ext cx="2960913" cy="5950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u="sng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" name="Google Shape;41;p20"/>
          <p:cNvSpPr txBox="1"/>
          <p:nvPr>
            <p:ph type="title"/>
          </p:nvPr>
        </p:nvSpPr>
        <p:spPr>
          <a:xfrm>
            <a:off x="457200" y="306435"/>
            <a:ext cx="6824382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los Text SemiBold"/>
              <a:buNone/>
              <a:defRPr sz="3200">
                <a:solidFill>
                  <a:schemeClr val="lt1"/>
                </a:solidFill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0"/>
          <p:cNvSpPr txBox="1"/>
          <p:nvPr>
            <p:ph idx="3" type="body"/>
          </p:nvPr>
        </p:nvSpPr>
        <p:spPr>
          <a:xfrm>
            <a:off x="5000171" y="3011486"/>
            <a:ext cx="3635830" cy="15736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3" name="Google Shape;43;p20"/>
          <p:cNvSpPr txBox="1"/>
          <p:nvPr>
            <p:ph idx="4" type="body"/>
          </p:nvPr>
        </p:nvSpPr>
        <p:spPr>
          <a:xfrm>
            <a:off x="5000171" y="2401659"/>
            <a:ext cx="2960913" cy="5950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u="sng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Пользовательский макет">
  <p:cSld name="9_Пользовательский макет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1"/>
          <p:cNvSpPr txBox="1"/>
          <p:nvPr>
            <p:ph idx="1" type="body"/>
          </p:nvPr>
        </p:nvSpPr>
        <p:spPr>
          <a:xfrm>
            <a:off x="457201" y="1059322"/>
            <a:ext cx="3897086" cy="17346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21"/>
          <p:cNvSpPr txBox="1"/>
          <p:nvPr>
            <p:ph idx="2" type="body"/>
          </p:nvPr>
        </p:nvSpPr>
        <p:spPr>
          <a:xfrm>
            <a:off x="457202" y="3105836"/>
            <a:ext cx="3897084" cy="16403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7" name="Google Shape;47;p21"/>
          <p:cNvSpPr txBox="1"/>
          <p:nvPr>
            <p:ph idx="3" type="body"/>
          </p:nvPr>
        </p:nvSpPr>
        <p:spPr>
          <a:xfrm>
            <a:off x="4789714" y="1059322"/>
            <a:ext cx="3632201" cy="36868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" name="Google Shape;48;p21"/>
          <p:cNvSpPr txBox="1"/>
          <p:nvPr>
            <p:ph type="title"/>
          </p:nvPr>
        </p:nvSpPr>
        <p:spPr>
          <a:xfrm>
            <a:off x="457200" y="306435"/>
            <a:ext cx="6291943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SemiBold"/>
              <a:buNone/>
              <a:defRPr sz="3200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4"/>
          <p:cNvSpPr txBox="1"/>
          <p:nvPr>
            <p:ph type="title"/>
          </p:nvPr>
        </p:nvSpPr>
        <p:spPr>
          <a:xfrm>
            <a:off x="457200" y="306435"/>
            <a:ext cx="6291943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SemiBold"/>
              <a:buNone/>
              <a:defRPr sz="3200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4"/>
          <p:cNvSpPr txBox="1"/>
          <p:nvPr>
            <p:ph idx="1" type="body"/>
          </p:nvPr>
        </p:nvSpPr>
        <p:spPr>
          <a:xfrm>
            <a:off x="3102428" y="943208"/>
            <a:ext cx="5526315" cy="38755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" name="Google Shape;52;p24"/>
          <p:cNvSpPr/>
          <p:nvPr>
            <p:ph idx="2" type="pic"/>
          </p:nvPr>
        </p:nvSpPr>
        <p:spPr>
          <a:xfrm>
            <a:off x="457200" y="943208"/>
            <a:ext cx="2532744" cy="1883023"/>
          </a:xfrm>
          <a:prstGeom prst="roundRect">
            <a:avLst>
              <a:gd fmla="val 11537" name="adj"/>
            </a:avLst>
          </a:prstGeom>
          <a:noFill/>
          <a:ln>
            <a:noFill/>
          </a:ln>
        </p:spPr>
      </p:sp>
      <p:sp>
        <p:nvSpPr>
          <p:cNvPr id="53" name="Google Shape;53;p24"/>
          <p:cNvSpPr/>
          <p:nvPr>
            <p:ph idx="3" type="pic"/>
          </p:nvPr>
        </p:nvSpPr>
        <p:spPr>
          <a:xfrm>
            <a:off x="457200" y="2935720"/>
            <a:ext cx="2532744" cy="1883023"/>
          </a:xfrm>
          <a:prstGeom prst="roundRect">
            <a:avLst>
              <a:gd fmla="val 11537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23" Type="http://schemas.openxmlformats.org/officeDocument/2006/relationships/theme" Target="../theme/theme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6"/>
          <p:cNvSpPr txBox="1"/>
          <p:nvPr>
            <p:ph type="title"/>
          </p:nvPr>
        </p:nvSpPr>
        <p:spPr>
          <a:xfrm>
            <a:off x="457200" y="306434"/>
            <a:ext cx="8229600" cy="62048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6"/>
          <p:cNvSpPr txBox="1"/>
          <p:nvPr>
            <p:ph idx="1" type="body"/>
          </p:nvPr>
        </p:nvSpPr>
        <p:spPr>
          <a:xfrm>
            <a:off x="457200" y="1121912"/>
            <a:ext cx="8229600" cy="28996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6"/>
          <p:cNvSpPr txBox="1"/>
          <p:nvPr/>
        </p:nvSpPr>
        <p:spPr>
          <a:xfrm>
            <a:off x="-865051" y="4134125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16"/>
          <p:cNvSpPr txBox="1"/>
          <p:nvPr/>
        </p:nvSpPr>
        <p:spPr>
          <a:xfrm>
            <a:off x="-865051" y="4134125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4.png"/><Relationship Id="rId4" Type="http://schemas.openxmlformats.org/officeDocument/2006/relationships/image" Target="../media/image29.png"/><Relationship Id="rId5" Type="http://schemas.openxmlformats.org/officeDocument/2006/relationships/image" Target="../media/image1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7.png"/><Relationship Id="rId4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8.png"/><Relationship Id="rId4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1.png"/><Relationship Id="rId4" Type="http://schemas.openxmlformats.org/officeDocument/2006/relationships/image" Target="../media/image1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3.png"/><Relationship Id="rId4" Type="http://schemas.openxmlformats.org/officeDocument/2006/relationships/image" Target="../media/image3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"/>
          <p:cNvSpPr txBox="1"/>
          <p:nvPr>
            <p:ph type="title"/>
          </p:nvPr>
        </p:nvSpPr>
        <p:spPr>
          <a:xfrm>
            <a:off x="1371600" y="2725775"/>
            <a:ext cx="6400800" cy="7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los Text SemiBold"/>
              <a:buNone/>
            </a:pPr>
            <a:r>
              <a:rPr lang="ru-RU" sz="3400">
                <a:solidFill>
                  <a:schemeClr val="lt1"/>
                </a:solidFill>
              </a:rPr>
              <a:t>Современные архитектуры нейронных сетей</a:t>
            </a:r>
            <a:endParaRPr sz="3400"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los Text SemiBold"/>
              <a:buNone/>
            </a:pPr>
            <a:r>
              <a:t/>
            </a:r>
            <a:endParaRPr sz="3400"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los Text SemiBold"/>
              <a:buNone/>
            </a:pPr>
            <a:r>
              <a:rPr lang="ru-RU" sz="3400">
                <a:solidFill>
                  <a:schemeClr val="lt1"/>
                </a:solidFill>
              </a:rPr>
              <a:t>Трансформеры</a:t>
            </a:r>
            <a:endParaRPr sz="3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103f8740fc_0_28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olos Text SemiBold"/>
              <a:buNone/>
            </a:pPr>
            <a:r>
              <a:rPr lang="ru-RU"/>
              <a:t>Позиционное кодирование</a:t>
            </a:r>
            <a:endParaRPr/>
          </a:p>
        </p:txBody>
      </p:sp>
      <p:pic>
        <p:nvPicPr>
          <p:cNvPr id="219" name="Google Shape;219;g3103f8740fc_0_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8350" y="1547500"/>
            <a:ext cx="3939949" cy="1078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g3103f8740fc_0_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64650" y="2708125"/>
            <a:ext cx="4307349" cy="1863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g3103f8740fc_0_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52425" y="3490250"/>
            <a:ext cx="2067444" cy="452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103f8740fc_0_32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olos Text SemiBold"/>
              <a:buNone/>
            </a:pPr>
            <a:r>
              <a:rPr lang="ru-RU"/>
              <a:t>Позиционное кодирование</a:t>
            </a:r>
            <a:endParaRPr/>
          </a:p>
        </p:txBody>
      </p:sp>
      <p:pic>
        <p:nvPicPr>
          <p:cNvPr id="227" name="Google Shape;227;g3103f8740fc_0_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3500" y="1670001"/>
            <a:ext cx="7573051" cy="263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3103f8740fc_0_36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olos Text SemiBold"/>
              <a:buNone/>
            </a:pPr>
            <a:r>
              <a:rPr lang="ru-RU"/>
              <a:t>Attention</a:t>
            </a:r>
            <a:endParaRPr/>
          </a:p>
        </p:txBody>
      </p:sp>
      <p:pic>
        <p:nvPicPr>
          <p:cNvPr id="233" name="Google Shape;233;g3103f8740fc_0_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3350" y="1145350"/>
            <a:ext cx="5296927" cy="2852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g3103f8740fc_0_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47250" y="3998150"/>
            <a:ext cx="4315501" cy="7469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3103f8740fc_0_44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olos Text SemiBold"/>
              <a:buNone/>
            </a:pPr>
            <a:r>
              <a:rPr lang="ru-RU"/>
              <a:t>Attention</a:t>
            </a:r>
            <a:endParaRPr/>
          </a:p>
        </p:txBody>
      </p:sp>
      <p:pic>
        <p:nvPicPr>
          <p:cNvPr id="240" name="Google Shape;240;g3103f8740fc_0_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5600" y="1363827"/>
            <a:ext cx="5572801" cy="3118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103f8740fc_0_40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olos Text SemiBold"/>
              <a:buNone/>
            </a:pPr>
            <a:r>
              <a:rPr lang="ru-RU"/>
              <a:t>MultiHead Attention</a:t>
            </a:r>
            <a:endParaRPr/>
          </a:p>
        </p:txBody>
      </p:sp>
      <p:pic>
        <p:nvPicPr>
          <p:cNvPr id="246" name="Google Shape;246;g3103f8740fc_0_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3325" y="2271725"/>
            <a:ext cx="5930000" cy="469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g3103f8740fc_0_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4150" y="2858250"/>
            <a:ext cx="4021671" cy="469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3103f8740fc_0_59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olos Text SemiBold"/>
              <a:buNone/>
            </a:pPr>
            <a:r>
              <a:rPr lang="ru-RU"/>
              <a:t>Encoder и Decoder</a:t>
            </a:r>
            <a:endParaRPr/>
          </a:p>
        </p:txBody>
      </p:sp>
      <p:pic>
        <p:nvPicPr>
          <p:cNvPr id="253" name="Google Shape;253;g3103f8740fc_0_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22525" y="1088675"/>
            <a:ext cx="2898950" cy="3638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3103f8740fc_0_63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olos Text SemiBold"/>
              <a:buNone/>
            </a:pPr>
            <a:r>
              <a:rPr lang="ru-RU"/>
              <a:t>LayerNorm</a:t>
            </a:r>
            <a:endParaRPr/>
          </a:p>
        </p:txBody>
      </p:sp>
      <p:pic>
        <p:nvPicPr>
          <p:cNvPr id="259" name="Google Shape;259;g3103f8740fc_0_63"/>
          <p:cNvPicPr preferRelativeResize="0"/>
          <p:nvPr/>
        </p:nvPicPr>
        <p:blipFill rotWithShape="1">
          <a:blip r:embed="rId3">
            <a:alphaModFix/>
          </a:blip>
          <a:srcRect b="0" l="0" r="25749" t="0"/>
          <a:stretch/>
        </p:blipFill>
        <p:spPr>
          <a:xfrm>
            <a:off x="1615500" y="2319675"/>
            <a:ext cx="5954002" cy="2167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g3103f8740fc_0_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65325" y="1265475"/>
            <a:ext cx="2665625" cy="747675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g3103f8740fc_0_63"/>
          <p:cNvSpPr txBox="1"/>
          <p:nvPr/>
        </p:nvSpPr>
        <p:spPr>
          <a:xfrm>
            <a:off x="868325" y="1265525"/>
            <a:ext cx="4045500" cy="7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>
                <a:solidFill>
                  <a:srgbClr val="000000"/>
                </a:solidFill>
                <a:latin typeface="Golos Text"/>
                <a:ea typeface="Golos Text"/>
                <a:cs typeface="Golos Text"/>
                <a:sym typeface="Golos Text"/>
              </a:rPr>
              <a:t>Формула общая с пакетной нормализацией</a:t>
            </a:r>
            <a:endParaRPr sz="2000">
              <a:solidFill>
                <a:srgbClr val="000000"/>
              </a:solidFill>
              <a:latin typeface="Golos Text"/>
              <a:ea typeface="Golos Text"/>
              <a:cs typeface="Golos Text"/>
              <a:sym typeface="Golos Tex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3103f8740fc_0_67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olos Text SemiBold"/>
              <a:buNone/>
            </a:pPr>
            <a:r>
              <a:rPr lang="ru-RU"/>
              <a:t>Masked MultiHead Attention</a:t>
            </a:r>
            <a:endParaRPr/>
          </a:p>
        </p:txBody>
      </p:sp>
      <p:pic>
        <p:nvPicPr>
          <p:cNvPr id="267" name="Google Shape;267;g3103f8740fc_0_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2988" y="1601001"/>
            <a:ext cx="7778026" cy="267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3103f8740fc_0_75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olos Text SemiBold"/>
              <a:buNone/>
            </a:pPr>
            <a:r>
              <a:rPr lang="ru-RU"/>
              <a:t>Cross attention</a:t>
            </a:r>
            <a:endParaRPr/>
          </a:p>
        </p:txBody>
      </p:sp>
      <p:pic>
        <p:nvPicPr>
          <p:cNvPr id="273" name="Google Shape;273;g3103f8740fc_0_75"/>
          <p:cNvPicPr preferRelativeResize="0"/>
          <p:nvPr/>
        </p:nvPicPr>
        <p:blipFill rotWithShape="1">
          <a:blip r:embed="rId3">
            <a:alphaModFix/>
          </a:blip>
          <a:srcRect b="0" l="3762" r="0" t="0"/>
          <a:stretch/>
        </p:blipFill>
        <p:spPr>
          <a:xfrm>
            <a:off x="1086075" y="1767475"/>
            <a:ext cx="3309500" cy="2143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g3103f8740fc_0_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80750" y="1365328"/>
            <a:ext cx="2454700" cy="2948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3103f8740fc_0_71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olos Text SemiBold"/>
              <a:buNone/>
            </a:pPr>
            <a:r>
              <a:rPr lang="ru-RU"/>
              <a:t>Температура трансформера</a:t>
            </a:r>
            <a:endParaRPr/>
          </a:p>
        </p:txBody>
      </p:sp>
      <p:pic>
        <p:nvPicPr>
          <p:cNvPr id="280" name="Google Shape;280;g3103f8740fc_0_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6413" y="2789504"/>
            <a:ext cx="2932375" cy="1380625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g3103f8740fc_0_71"/>
          <p:cNvSpPr txBox="1"/>
          <p:nvPr/>
        </p:nvSpPr>
        <p:spPr>
          <a:xfrm>
            <a:off x="1124725" y="1869300"/>
            <a:ext cx="3639600" cy="8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Softmax без температуры</a:t>
            </a:r>
            <a:endParaRPr sz="20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(обычный)</a:t>
            </a:r>
            <a:endParaRPr sz="20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</p:txBody>
      </p:sp>
      <p:sp>
        <p:nvSpPr>
          <p:cNvPr id="282" name="Google Shape;282;g3103f8740fc_0_71"/>
          <p:cNvSpPr txBox="1"/>
          <p:nvPr/>
        </p:nvSpPr>
        <p:spPr>
          <a:xfrm>
            <a:off x="5303800" y="1904550"/>
            <a:ext cx="25410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Softmax с </a:t>
            </a:r>
            <a:r>
              <a:rPr lang="ru-RU" sz="20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температурой</a:t>
            </a:r>
            <a:endParaRPr/>
          </a:p>
        </p:txBody>
      </p:sp>
      <p:pic>
        <p:nvPicPr>
          <p:cNvPr id="283" name="Google Shape;283;g3103f8740fc_0_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38150" y="2856025"/>
            <a:ext cx="2869425" cy="124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6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olos Text SemiBold"/>
              <a:buNone/>
            </a:pPr>
            <a:r>
              <a:rPr lang="ru-RU"/>
              <a:t>LSTM Encoder-Decoder</a:t>
            </a:r>
            <a:endParaRPr/>
          </a:p>
        </p:txBody>
      </p:sp>
      <p:pic>
        <p:nvPicPr>
          <p:cNvPr id="142" name="Google Shape;142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2563" y="1484325"/>
            <a:ext cx="6759823" cy="3135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3103f8740fc_3_24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olos Text SemiBold"/>
              <a:buNone/>
            </a:pPr>
            <a:r>
              <a:rPr lang="ru-RU"/>
              <a:t>ViT. Проблемы сверточных нейронных сетей </a:t>
            </a:r>
            <a:endParaRPr/>
          </a:p>
        </p:txBody>
      </p:sp>
      <p:sp>
        <p:nvSpPr>
          <p:cNvPr id="289" name="Google Shape;289;g3103f8740fc_3_24"/>
          <p:cNvSpPr txBox="1"/>
          <p:nvPr/>
        </p:nvSpPr>
        <p:spPr>
          <a:xfrm>
            <a:off x="840175" y="1280775"/>
            <a:ext cx="6885300" cy="31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olos Text"/>
              <a:buChar char="●"/>
            </a:pPr>
            <a:r>
              <a:rPr lang="ru-RU" sz="20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Отсутствие восприятия глобального контекста</a:t>
            </a:r>
            <a:endParaRPr sz="20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olos Text"/>
              <a:buChar char="●"/>
            </a:pPr>
            <a:r>
              <a:rPr lang="ru-RU" sz="20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Фиксированная структура</a:t>
            </a:r>
            <a:endParaRPr sz="20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C глобальным контекстом может помочь механизм внимания, а проблему фиксированной структуры </a:t>
            </a:r>
            <a:r>
              <a:rPr lang="ru-RU" sz="20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хорошо решает архитектура трансформера</a:t>
            </a:r>
            <a:endParaRPr sz="20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3103f8740fc_3_20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olos Text SemiBold"/>
              <a:buNone/>
            </a:pPr>
            <a:r>
              <a:rPr lang="ru-RU"/>
              <a:t>Архитектура ViT</a:t>
            </a:r>
            <a:endParaRPr/>
          </a:p>
        </p:txBody>
      </p:sp>
      <p:pic>
        <p:nvPicPr>
          <p:cNvPr id="295" name="Google Shape;295;g3103f8740fc_3_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3550" y="1139901"/>
            <a:ext cx="6824401" cy="3617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3103f8740fc_3_16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olos Text SemiBold"/>
              <a:buNone/>
            </a:pPr>
            <a:r>
              <a:rPr lang="ru-RU"/>
              <a:t>Обучаемое позиционное кодирование</a:t>
            </a:r>
            <a:endParaRPr/>
          </a:p>
        </p:txBody>
      </p:sp>
      <p:pic>
        <p:nvPicPr>
          <p:cNvPr id="301" name="Google Shape;301;g3103f8740fc_3_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41850" y="1170651"/>
            <a:ext cx="3860300" cy="3450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103f8740fc_0_0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olos Text SemiBold"/>
              <a:buNone/>
            </a:pPr>
            <a:r>
              <a:rPr lang="ru-RU"/>
              <a:t>Attention</a:t>
            </a:r>
            <a:endParaRPr/>
          </a:p>
        </p:txBody>
      </p:sp>
      <p:pic>
        <p:nvPicPr>
          <p:cNvPr id="148" name="Google Shape;148;g3103f8740fc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22775" y="1138675"/>
            <a:ext cx="5306199" cy="3549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103f8740fc_0_4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olos Text SemiBold"/>
              <a:buNone/>
            </a:pPr>
            <a:r>
              <a:rPr lang="ru-RU"/>
              <a:t>Проблемы рекуррентности</a:t>
            </a:r>
            <a:endParaRPr/>
          </a:p>
        </p:txBody>
      </p:sp>
      <p:sp>
        <p:nvSpPr>
          <p:cNvPr id="154" name="Google Shape;154;g3103f8740fc_0_4"/>
          <p:cNvSpPr txBox="1"/>
          <p:nvPr/>
        </p:nvSpPr>
        <p:spPr>
          <a:xfrm>
            <a:off x="765400" y="1398125"/>
            <a:ext cx="5633400" cy="314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olos Text"/>
              <a:buChar char="●"/>
            </a:pPr>
            <a:r>
              <a:rPr lang="ru-RU" sz="20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Сложно масштабировать</a:t>
            </a:r>
            <a:endParaRPr sz="20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olos Text"/>
              <a:buChar char="●"/>
            </a:pPr>
            <a:r>
              <a:rPr lang="ru-RU" sz="20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Сложно распараллеливать, что значит, что использование видеокарт даст меньший прирост в скорости вычислений</a:t>
            </a:r>
            <a:endParaRPr sz="20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Вывод: рекуррентность - зло</a:t>
            </a:r>
            <a:endParaRPr sz="20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103f8740fc_0_8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olos Text SemiBold"/>
              <a:buNone/>
            </a:pPr>
            <a:r>
              <a:rPr lang="ru-RU"/>
              <a:t>Attention is all you need</a:t>
            </a:r>
            <a:endParaRPr/>
          </a:p>
        </p:txBody>
      </p:sp>
      <p:pic>
        <p:nvPicPr>
          <p:cNvPr id="160" name="Google Shape;160;g3103f8740fc_0_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97425" y="1160401"/>
            <a:ext cx="2749125" cy="3450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103f8740fc_0_12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olos Text SemiBold"/>
              <a:buNone/>
            </a:pPr>
            <a:r>
              <a:rPr lang="ru-RU"/>
              <a:t>Токенизация по словам</a:t>
            </a:r>
            <a:endParaRPr/>
          </a:p>
        </p:txBody>
      </p:sp>
      <p:pic>
        <p:nvPicPr>
          <p:cNvPr id="166" name="Google Shape;166;g3103f8740fc_0_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3775" y="1484024"/>
            <a:ext cx="7416449" cy="293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103f8740fc_0_16"/>
          <p:cNvSpPr txBox="1"/>
          <p:nvPr>
            <p:ph type="title"/>
          </p:nvPr>
        </p:nvSpPr>
        <p:spPr>
          <a:xfrm>
            <a:off x="38055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olos Text SemiBold"/>
              <a:buNone/>
            </a:pPr>
            <a:r>
              <a:rPr lang="ru-RU"/>
              <a:t>Токенизация по символам</a:t>
            </a:r>
            <a:endParaRPr/>
          </a:p>
        </p:txBody>
      </p:sp>
      <p:pic>
        <p:nvPicPr>
          <p:cNvPr id="172" name="Google Shape;172;g3103f8740fc_0_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3775" y="1484024"/>
            <a:ext cx="7416449" cy="29374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3" name="Google Shape;173;g3103f8740fc_0_16"/>
          <p:cNvCxnSpPr/>
          <p:nvPr/>
        </p:nvCxnSpPr>
        <p:spPr>
          <a:xfrm>
            <a:off x="1115225" y="3442200"/>
            <a:ext cx="0" cy="98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4" name="Google Shape;174;g3103f8740fc_0_16"/>
          <p:cNvCxnSpPr/>
          <p:nvPr/>
        </p:nvCxnSpPr>
        <p:spPr>
          <a:xfrm>
            <a:off x="1289525" y="3442200"/>
            <a:ext cx="0" cy="98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5" name="Google Shape;175;g3103f8740fc_0_16"/>
          <p:cNvCxnSpPr/>
          <p:nvPr/>
        </p:nvCxnSpPr>
        <p:spPr>
          <a:xfrm>
            <a:off x="1814250" y="3442200"/>
            <a:ext cx="0" cy="98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6" name="Google Shape;176;g3103f8740fc_0_16"/>
          <p:cNvCxnSpPr/>
          <p:nvPr/>
        </p:nvCxnSpPr>
        <p:spPr>
          <a:xfrm>
            <a:off x="1955725" y="3442200"/>
            <a:ext cx="0" cy="98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7" name="Google Shape;177;g3103f8740fc_0_16"/>
          <p:cNvCxnSpPr/>
          <p:nvPr/>
        </p:nvCxnSpPr>
        <p:spPr>
          <a:xfrm>
            <a:off x="2491375" y="3442200"/>
            <a:ext cx="0" cy="98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8" name="Google Shape;178;g3103f8740fc_0_16"/>
          <p:cNvCxnSpPr/>
          <p:nvPr/>
        </p:nvCxnSpPr>
        <p:spPr>
          <a:xfrm>
            <a:off x="2665700" y="3442200"/>
            <a:ext cx="0" cy="98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9" name="Google Shape;179;g3103f8740fc_0_16"/>
          <p:cNvCxnSpPr/>
          <p:nvPr/>
        </p:nvCxnSpPr>
        <p:spPr>
          <a:xfrm>
            <a:off x="3201375" y="3442200"/>
            <a:ext cx="0" cy="98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0" name="Google Shape;180;g3103f8740fc_0_16"/>
          <p:cNvCxnSpPr/>
          <p:nvPr/>
        </p:nvCxnSpPr>
        <p:spPr>
          <a:xfrm>
            <a:off x="3715150" y="3442200"/>
            <a:ext cx="0" cy="98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1" name="Google Shape;181;g3103f8740fc_0_16"/>
          <p:cNvCxnSpPr/>
          <p:nvPr/>
        </p:nvCxnSpPr>
        <p:spPr>
          <a:xfrm>
            <a:off x="3891300" y="3442200"/>
            <a:ext cx="0" cy="98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2" name="Google Shape;182;g3103f8740fc_0_16"/>
          <p:cNvCxnSpPr/>
          <p:nvPr/>
        </p:nvCxnSpPr>
        <p:spPr>
          <a:xfrm>
            <a:off x="4074725" y="3442200"/>
            <a:ext cx="0" cy="98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" name="Google Shape;183;g3103f8740fc_0_16"/>
          <p:cNvCxnSpPr/>
          <p:nvPr/>
        </p:nvCxnSpPr>
        <p:spPr>
          <a:xfrm>
            <a:off x="4249000" y="3442200"/>
            <a:ext cx="0" cy="98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4" name="Google Shape;184;g3103f8740fc_0_16"/>
          <p:cNvCxnSpPr/>
          <p:nvPr/>
        </p:nvCxnSpPr>
        <p:spPr>
          <a:xfrm>
            <a:off x="4434275" y="3442200"/>
            <a:ext cx="0" cy="98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5" name="Google Shape;185;g3103f8740fc_0_16"/>
          <p:cNvCxnSpPr/>
          <p:nvPr/>
        </p:nvCxnSpPr>
        <p:spPr>
          <a:xfrm>
            <a:off x="4630450" y="3442200"/>
            <a:ext cx="0" cy="98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6" name="Google Shape;186;g3103f8740fc_0_16"/>
          <p:cNvCxnSpPr/>
          <p:nvPr/>
        </p:nvCxnSpPr>
        <p:spPr>
          <a:xfrm>
            <a:off x="5122350" y="3442200"/>
            <a:ext cx="0" cy="98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7" name="Google Shape;187;g3103f8740fc_0_16"/>
          <p:cNvCxnSpPr/>
          <p:nvPr/>
        </p:nvCxnSpPr>
        <p:spPr>
          <a:xfrm>
            <a:off x="5296625" y="3442200"/>
            <a:ext cx="0" cy="98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8" name="Google Shape;188;g3103f8740fc_0_16"/>
          <p:cNvCxnSpPr/>
          <p:nvPr/>
        </p:nvCxnSpPr>
        <p:spPr>
          <a:xfrm>
            <a:off x="5481900" y="3442200"/>
            <a:ext cx="0" cy="98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9" name="Google Shape;189;g3103f8740fc_0_16"/>
          <p:cNvCxnSpPr/>
          <p:nvPr/>
        </p:nvCxnSpPr>
        <p:spPr>
          <a:xfrm>
            <a:off x="5667150" y="3442200"/>
            <a:ext cx="0" cy="98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0" name="Google Shape;190;g3103f8740fc_0_16"/>
          <p:cNvCxnSpPr/>
          <p:nvPr/>
        </p:nvCxnSpPr>
        <p:spPr>
          <a:xfrm>
            <a:off x="5841450" y="3442200"/>
            <a:ext cx="0" cy="98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1" name="Google Shape;191;g3103f8740fc_0_16"/>
          <p:cNvCxnSpPr/>
          <p:nvPr/>
        </p:nvCxnSpPr>
        <p:spPr>
          <a:xfrm>
            <a:off x="6322375" y="3442200"/>
            <a:ext cx="0" cy="98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2" name="Google Shape;192;g3103f8740fc_0_16"/>
          <p:cNvCxnSpPr/>
          <p:nvPr/>
        </p:nvCxnSpPr>
        <p:spPr>
          <a:xfrm>
            <a:off x="6507625" y="3442200"/>
            <a:ext cx="0" cy="98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3" name="Google Shape;193;g3103f8740fc_0_16"/>
          <p:cNvCxnSpPr/>
          <p:nvPr/>
        </p:nvCxnSpPr>
        <p:spPr>
          <a:xfrm>
            <a:off x="6999500" y="3442200"/>
            <a:ext cx="0" cy="98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4" name="Google Shape;194;g3103f8740fc_0_16"/>
          <p:cNvCxnSpPr/>
          <p:nvPr/>
        </p:nvCxnSpPr>
        <p:spPr>
          <a:xfrm>
            <a:off x="7204950" y="3442200"/>
            <a:ext cx="0" cy="98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5" name="Google Shape;195;g3103f8740fc_0_16"/>
          <p:cNvCxnSpPr/>
          <p:nvPr/>
        </p:nvCxnSpPr>
        <p:spPr>
          <a:xfrm>
            <a:off x="7380950" y="3442200"/>
            <a:ext cx="0" cy="98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6" name="Google Shape;196;g3103f8740fc_0_16"/>
          <p:cNvCxnSpPr/>
          <p:nvPr/>
        </p:nvCxnSpPr>
        <p:spPr>
          <a:xfrm>
            <a:off x="7566225" y="3442200"/>
            <a:ext cx="0" cy="98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7" name="Google Shape;197;g3103f8740fc_0_16"/>
          <p:cNvCxnSpPr/>
          <p:nvPr/>
        </p:nvCxnSpPr>
        <p:spPr>
          <a:xfrm>
            <a:off x="7740525" y="3442200"/>
            <a:ext cx="0" cy="98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8" name="Google Shape;198;g3103f8740fc_0_16"/>
          <p:cNvCxnSpPr/>
          <p:nvPr/>
        </p:nvCxnSpPr>
        <p:spPr>
          <a:xfrm>
            <a:off x="7925775" y="3442200"/>
            <a:ext cx="0" cy="98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103f8740fc_0_20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olos Text SemiBold"/>
              <a:buNone/>
            </a:pPr>
            <a:r>
              <a:rPr lang="ru-RU"/>
              <a:t>Токенизация по подсловам</a:t>
            </a:r>
            <a:endParaRPr/>
          </a:p>
        </p:txBody>
      </p:sp>
      <p:pic>
        <p:nvPicPr>
          <p:cNvPr id="204" name="Google Shape;204;g3103f8740fc_0_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3775" y="1484024"/>
            <a:ext cx="7416449" cy="29374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5" name="Google Shape;205;g3103f8740fc_0_20"/>
          <p:cNvCxnSpPr/>
          <p:nvPr/>
        </p:nvCxnSpPr>
        <p:spPr>
          <a:xfrm>
            <a:off x="4258125" y="3435975"/>
            <a:ext cx="0" cy="98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6" name="Google Shape;206;g3103f8740fc_0_20"/>
          <p:cNvCxnSpPr/>
          <p:nvPr/>
        </p:nvCxnSpPr>
        <p:spPr>
          <a:xfrm>
            <a:off x="5483725" y="3435975"/>
            <a:ext cx="0" cy="98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7" name="Google Shape;207;g3103f8740fc_0_20"/>
          <p:cNvCxnSpPr/>
          <p:nvPr/>
        </p:nvCxnSpPr>
        <p:spPr>
          <a:xfrm>
            <a:off x="7738700" y="3435975"/>
            <a:ext cx="0" cy="98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103f8740fc_0_24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olos Text SemiBold"/>
              <a:buNone/>
            </a:pPr>
            <a:r>
              <a:rPr lang="ru-RU"/>
              <a:t>Слой Embedding</a:t>
            </a:r>
            <a:endParaRPr/>
          </a:p>
        </p:txBody>
      </p:sp>
      <p:pic>
        <p:nvPicPr>
          <p:cNvPr id="213" name="Google Shape;213;g3103f8740fc_0_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2900" y="1292727"/>
            <a:ext cx="6338202" cy="324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Тема1">
  <a:themeElements>
    <a:clrScheme name="Другая 1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EC0B43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2014-06-27T12:30:22Z</dcterms:created>
  <dc:creator>Al</dc:creator>
</cp:coreProperties>
</file>